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3"/>
    <p:sldId id="257" r:id="rId4"/>
    <p:sldId id="258" r:id="rId5"/>
    <p:sldId id="261" r:id="rId6"/>
    <p:sldId id="260" r:id="rId7"/>
    <p:sldId id="262" r:id="rId8"/>
    <p:sldId id="259" r:id="rId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SimSun</vt:lpstr>
      <vt:lpstr>Wingdings</vt:lpstr>
      <vt:lpstr>Calibri Light</vt:lpstr>
      <vt:lpstr>Arial Unicode MS</vt:lpstr>
      <vt:lpstr>Microsoft YaHei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geras</dc:creator>
  <cp:lastModifiedBy>geras</cp:lastModifiedBy>
  <cp:revision>4</cp:revision>
  <dcterms:created xsi:type="dcterms:W3CDTF">2025-07-23T00:59:00Z</dcterms:created>
  <dcterms:modified xsi:type="dcterms:W3CDTF">2025-12-05T11:55:14Z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1049-12.2.0.23155</vt:lpwstr>
  </property>
  <property fmtid="{D5CDD505-2E9C-101B-9397-08002B2CF9AE}" pid="3" name="ICV">
    <vt:lpwstr>09C243E22B6D4A258014567DE6F0F9C5_11</vt:lpwstr>
  </property>
</Properties>
</file>

<file path=docProps/thumbnail.jpeg>
</file>